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8" r:id="rId3"/>
    <p:sldId id="257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4AEE11-FE94-E561-7B0E-8283A557B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D52373-467B-BE67-7B62-CFD30DB86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62A805-8B69-284B-7D17-F9CAA080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AB3E7A-93FD-FC43-AA11-44E18D7E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CBA087-E5FE-FA02-38AA-624C5716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162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14964-9C6F-67BB-E7CF-CF76F736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73C005-B41F-9860-103A-FBEFF056E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225484-BECF-CFDC-5084-1DA6C469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B87CE-D2F9-5812-C26D-ED43AB86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C1D4D6-E54E-72F6-8ED3-4ABE2640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7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4B8D30E-3C32-72E1-3138-2640A2FA4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4C074B-5E6F-7F64-FA7A-D8E7F0A9F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E3F9D-2A37-C97D-A060-1543ECC7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EE7573-902D-7949-FFED-FC438FCF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A43ED-0107-6FE8-E226-DEA2F136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905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1CF97-C389-E76E-3678-A780D717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7C16F-A9E9-D822-5363-A2A417AD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96C273-97AC-9151-0120-EFC5D6A1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5DD9EF-2BC1-9E5B-1584-E7998004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77FDFF-EF21-2529-D687-A08BFF7E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94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CCE8BA-3B14-35B2-C49D-EBD0A786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39C06A-DF0E-69F9-EF11-7D86D293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166E45-3625-88EE-780E-59203BFE2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9FFF2C-CDF9-778E-80E2-228E115B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FAFEED-6FA3-F343-BBAD-1E3BC5FA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08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12F1E-F74C-3A44-B8DD-51323DAE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342E10-72A8-C858-E8F0-CC3FF9C8A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9275CE-B3CC-E81B-19D4-C660D2BC6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FE8A8A-A52B-08E3-5502-80C394ECF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4D10B-66D6-103E-FB22-69CE16BB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890673-8806-D56E-E436-4F8B9330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92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CACEE-8426-3ED0-A591-1FCFB8D5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0DFDF9-792B-54BF-E144-0D12C9215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27DDF2-ED17-15D0-4A63-6B26A83F9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22484F-C743-6811-FD53-7F0DEE012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D0F649F-8027-7844-7EDC-268BF93C7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3CC207-19E1-9B5D-B9F8-E84BF28F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4E5E31A-078A-E490-74EC-F4F15AE8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2856CB1-F0F2-7E13-B0A0-C0B68A1D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50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78B37-A809-E7C9-C92F-A40F2703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FE274A3-EA2C-E6D9-4951-0B251222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A5E796-FAA2-0B05-EBB4-B401FB586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B1F7CE-1DD0-C0F9-70A5-1B8E57C7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4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421A1F-F769-A7BE-B720-4BAC1412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FA7B35-3648-A270-C8A7-B7476818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A2648F-B95B-12D4-0B0C-0D9A1DD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7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D206A-FA3F-37A1-3304-BBADF78A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922677-2269-4C6C-7E9B-7487B92C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649BA0-5A39-746A-9AC3-5D1CD6EF9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939400-ECA7-BA5A-9649-DF79F085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394505-8F55-F9E6-1A97-56A98D50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B8FC47-E814-725E-41E6-30613D73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94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47003-94EB-26BC-901A-E52D4C86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A6070D-A82A-2216-61D3-5BCFBE07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CDD1CD-AAB7-B54B-514B-549AD3998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872452-C2CB-791E-2668-140BBB22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51E6E5-18F4-A70F-86C3-3BD2D1B3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853080-20DE-26EE-C1B1-FFF5212E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22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3904354-ADC8-D792-6A97-FE4C2AA4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FC5246-AF17-168D-102A-1378E7DCF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F94A7D-247E-FE2C-695D-F12AD2153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9A79EA-E7EC-41EB-831A-28C95B5CD3F8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B13ABD-91E3-C846-346F-935C81C6D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D1F24F-9024-2092-99AD-22EF0FDA7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6A80B7-BFE3-4963-81D9-56B751BA32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8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Fonds d'écran Jardin pour PC, télécharger gratuitement des images et fonds  Jardin pour PC | mob.org">
            <a:extLst>
              <a:ext uri="{FF2B5EF4-FFF2-40B4-BE49-F238E27FC236}">
                <a16:creationId xmlns:a16="http://schemas.microsoft.com/office/drawing/2014/main" id="{DA0148A1-597E-D93E-C265-50C980C90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DA6C14-4992-7A5E-5AD1-F7234E210EF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30C745-0293-7332-F747-5C483691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06" y="2131806"/>
            <a:ext cx="10557387" cy="2594385"/>
          </a:xfrm>
        </p:spPr>
        <p:txBody>
          <a:bodyPr>
            <a:norm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Montserrat" pitchFamily="2" charset="0"/>
              </a:rPr>
              <a:t>🐟</a:t>
            </a:r>
            <a:r>
              <a:rPr lang="fr-FR" sz="9600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" pitchFamily="2" charset="0"/>
              </a:rPr>
              <a:t>THO</a:t>
            </a:r>
            <a:r>
              <a:rPr lang="fr-FR" sz="9600" dirty="0">
                <a:gradFill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71580">
                      <a:srgbClr val="92D050"/>
                    </a:gs>
                    <a:gs pos="3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0B050"/>
                    </a:gs>
                  </a:gsLst>
                  <a:lin ang="5400000" scaled="1"/>
                </a:gradFill>
                <a:latin typeface="Montserrat" pitchFamily="2" charset="0"/>
              </a:rPr>
              <a:t>N</a:t>
            </a:r>
            <a:r>
              <a:rPr lang="fr-FR" sz="9600" dirty="0">
                <a:solidFill>
                  <a:srgbClr val="92D050"/>
                </a:solidFill>
                <a:latin typeface="Montserrat" pitchFamily="2" charset="0"/>
              </a:rPr>
              <a:t>PY</a:t>
            </a:r>
            <a:r>
              <a:rPr lang="fr-FR" sz="9600" dirty="0">
                <a:solidFill>
                  <a:schemeClr val="bg1"/>
                </a:solidFill>
                <a:latin typeface="Montserrat" pitchFamily="2" charset="0"/>
              </a:rPr>
              <a:t>🐍</a:t>
            </a:r>
          </a:p>
        </p:txBody>
      </p:sp>
    </p:spTree>
    <p:extLst>
      <p:ext uri="{BB962C8B-B14F-4D97-AF65-F5344CB8AC3E}">
        <p14:creationId xmlns:p14="http://schemas.microsoft.com/office/powerpoint/2010/main" val="369891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  <p:sndAc>
          <p:stSnd>
            <p:snd r:embed="rId2" name="roblox-death-sound-effect.wav"/>
          </p:stSnd>
        </p:sndAc>
      </p:transition>
    </mc:Choice>
    <mc:Fallback>
      <p:transition>
        <p:fade/>
        <p:sndAc>
          <p:stSnd>
            <p:snd r:embed="rId2" name="roblox-death-sound-effect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Fonds d'écran Jardin pour PC, télécharger gratuitement des images et fonds  Jardin pour PC | mob.org">
            <a:extLst>
              <a:ext uri="{FF2B5EF4-FFF2-40B4-BE49-F238E27FC236}">
                <a16:creationId xmlns:a16="http://schemas.microsoft.com/office/drawing/2014/main" id="{54AEF3D2-62D1-378F-4E27-5402C093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BF9D3A-7D84-985C-5ACC-A147D24719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913517-D24D-0A1D-2A84-BE16C4689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5" y="160550"/>
            <a:ext cx="6408374" cy="33796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Jardin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Composants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Contient des listes de lapins, de renards et une </a:t>
            </a:r>
            <a:r>
              <a:rPr kumimoji="0" lang="fr-FR" altLang="fr-FR" sz="12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deque</a:t>
            </a: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 de carottes.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Suit le nombre de semaines écoulées.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Actions hebdomadaires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Nourrir les lapins avec des carottes mûres si disponibles.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Nourrir les renards avec des lapins si disponibles.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Vieillir tous les lapins et renards, et vérifier leur décès.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Les lapins et les renards se reproduisent si les conditions sont remplies.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Les carottes poussent et mûrissent.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Ajouter un nouveau renard toutes les 12 semaines.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Suivi de la population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Enregistre et trace la population des lapins, des carottes et des renards au fil du temps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.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B99F72-1A8E-329F-7800-A216715DA8D4}"/>
              </a:ext>
            </a:extLst>
          </p:cNvPr>
          <p:cNvSpPr txBox="1"/>
          <p:nvPr/>
        </p:nvSpPr>
        <p:spPr>
          <a:xfrm>
            <a:off x="60350" y="4206295"/>
            <a:ext cx="597803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Lapin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Configuration initiale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Nous commençons avec un lapin mâle et un lapin femelle.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Reproduction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Les lapins peuvent se reproduire s'il y a au moins un lapin mâle et un lapin femelle âgés d'au moins 1 an.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Ils produisent de 1 à 6 petits de sexe aléatoire.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Durée de vie et faim :</a:t>
            </a:r>
            <a:endParaRPr kumimoji="0" lang="fr-FR" altLang="fr-FR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Les lapins meurent s'ils atteignent l'âge de 7 ans.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Les lapins meurent s'ils ont plus de 4 ans et manquent plus d'un repas.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1DFAF6-5A2B-B860-4CB6-AF513FD2EC40}"/>
              </a:ext>
            </a:extLst>
          </p:cNvPr>
          <p:cNvSpPr txBox="1"/>
          <p:nvPr/>
        </p:nvSpPr>
        <p:spPr>
          <a:xfrm>
            <a:off x="6885038" y="2083810"/>
            <a:ext cx="546673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Renard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Configuration Initiale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Aucun renard au départ.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Un nouveau renard est ajouté toutes les 12 semaines.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Reproduction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Les renards se reproduisent s'il y a au moins deux renards.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Ils produisent de 1 à 3 progénitures.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Durée de vie et Faim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Les renards meurent s'ils atteignent l'âge de 7 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Les renards meurent s'ils ratent un repas.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71725F9-5F52-B6CC-FA22-A3A59D5FF721}"/>
              </a:ext>
            </a:extLst>
          </p:cNvPr>
          <p:cNvSpPr txBox="1"/>
          <p:nvPr/>
        </p:nvSpPr>
        <p:spPr>
          <a:xfrm>
            <a:off x="6885038" y="113315"/>
            <a:ext cx="572327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Carotte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Configuration Initiale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Commencez avec 200 carottes.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Croissance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Les carottes mûrissent avec le temps et deviennent comestibles.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itchFamily="2" charset="0"/>
              </a:rPr>
              <a:t>De nouvelles carottes sont semées toutes les 52 semaines (1 an).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E63049-8AD4-E708-7EF9-ABBBD3938CBF}"/>
              </a:ext>
            </a:extLst>
          </p:cNvPr>
          <p:cNvSpPr txBox="1"/>
          <p:nvPr/>
        </p:nvSpPr>
        <p:spPr>
          <a:xfrm>
            <a:off x="6923761" y="4830224"/>
            <a:ext cx="416641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tserrat" pitchFamily="2" charset="0"/>
              </a:rPr>
              <a:t>Simulation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tserrat" pitchFamily="2" charset="0"/>
              </a:rPr>
              <a:t>Durée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tserrat" pitchFamily="2" charset="0"/>
              </a:rPr>
              <a:t>Se déroule sur 312 semaines (6 ans).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tserrat" pitchFamily="2" charset="0"/>
              </a:rPr>
              <a:t>Tracé 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2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tserrat" pitchFamily="2" charset="0"/>
              </a:rPr>
              <a:t>Trace les populations de lapins, de carottes et de renards au fil du temps.</a:t>
            </a:r>
          </a:p>
        </p:txBody>
      </p:sp>
      <p:pic>
        <p:nvPicPr>
          <p:cNvPr id="1039" name="Picture 15" descr="UN LAPIN - PNG gratuit - PicMix">
            <a:extLst>
              <a:ext uri="{FF2B5EF4-FFF2-40B4-BE49-F238E27FC236}">
                <a16:creationId xmlns:a16="http://schemas.microsoft.com/office/drawing/2014/main" id="{796DB365-474F-5016-0E5A-1BEA014D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247" y="3846627"/>
            <a:ext cx="1367785" cy="108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rouge carotte, rouge carotte png, transparent arrière-plan, ai généré  27216355 PNG">
            <a:extLst>
              <a:ext uri="{FF2B5EF4-FFF2-40B4-BE49-F238E27FC236}">
                <a16:creationId xmlns:a16="http://schemas.microsoft.com/office/drawing/2014/main" id="{3586908F-3496-ED6B-1233-9E60E897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0226">
            <a:off x="10583693" y="-56878"/>
            <a:ext cx="1012975" cy="10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Renard PNG pour téléchargement gratuit">
            <a:extLst>
              <a:ext uri="{FF2B5EF4-FFF2-40B4-BE49-F238E27FC236}">
                <a16:creationId xmlns:a16="http://schemas.microsoft.com/office/drawing/2014/main" id="{CE383EFA-CF42-4DB1-A95C-4B1D71880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885" y="2176868"/>
            <a:ext cx="973115" cy="97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nard lapidé le Taxidermy Fox Meme | Poster">
            <a:extLst>
              <a:ext uri="{FF2B5EF4-FFF2-40B4-BE49-F238E27FC236}">
                <a16:creationId xmlns:a16="http://schemas.microsoft.com/office/drawing/2014/main" id="{0641DC06-EFAB-0C05-5722-E147D946B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885" y="1799609"/>
            <a:ext cx="1196784" cy="15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Silly Angry Bunny Screaming Rabbit Face Funny Meme | Coque et skin adhésive  iPad">
            <a:extLst>
              <a:ext uri="{FF2B5EF4-FFF2-40B4-BE49-F238E27FC236}">
                <a16:creationId xmlns:a16="http://schemas.microsoft.com/office/drawing/2014/main" id="{A61CA1B9-7837-3C5B-5DB2-A3A6E395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60" y="1461333"/>
            <a:ext cx="345585" cy="42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30 Gardening Memes That Will Make You Want To Garden Right Now">
            <a:extLst>
              <a:ext uri="{FF2B5EF4-FFF2-40B4-BE49-F238E27FC236}">
                <a16:creationId xmlns:a16="http://schemas.microsoft.com/office/drawing/2014/main" id="{2F2A8FFF-483D-5EF3-89BC-2E12A770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26" y="953486"/>
            <a:ext cx="1452858" cy="113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91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origami"/>
        <p:sndAc>
          <p:stSnd>
            <p:snd r:embed="rId2" name="wind.wav"/>
          </p:stSnd>
        </p:sndAc>
      </p:transition>
    </mc:Choice>
    <mc:Fallback>
      <p:transition spd="slow">
        <p:fade/>
        <p:sndAc>
          <p:stSnd>
            <p:snd r:embed="rId2" name="wind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Fonds d'écran Jardin pour PC, télécharger gratuitement des images et fonds  Jardin pour PC | mob.org">
            <a:extLst>
              <a:ext uri="{FF2B5EF4-FFF2-40B4-BE49-F238E27FC236}">
                <a16:creationId xmlns:a16="http://schemas.microsoft.com/office/drawing/2014/main" id="{DA0148A1-597E-D93E-C265-50C980C90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DA6C14-4992-7A5E-5AD1-F7234E210EF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30C745-0293-7332-F747-5C483691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06" y="2131806"/>
            <a:ext cx="10557387" cy="2594385"/>
          </a:xfrm>
        </p:spPr>
        <p:txBody>
          <a:bodyPr>
            <a:norm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Montserrat" pitchFamily="2" charset="0"/>
              </a:rPr>
              <a:t>🐟</a:t>
            </a:r>
            <a:r>
              <a:rPr lang="fr-FR" sz="9600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" pitchFamily="2" charset="0"/>
              </a:rPr>
              <a:t>RESU</a:t>
            </a:r>
            <a:r>
              <a:rPr lang="fr-FR" sz="9600" dirty="0">
                <a:gradFill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71580">
                      <a:srgbClr val="92D050"/>
                    </a:gs>
                    <a:gs pos="3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0B050"/>
                    </a:gs>
                  </a:gsLst>
                  <a:lin ang="5400000" scaled="1"/>
                </a:gradFill>
                <a:latin typeface="Montserrat" pitchFamily="2" charset="0"/>
              </a:rPr>
              <a:t>L</a:t>
            </a:r>
            <a:r>
              <a:rPr lang="fr-FR" sz="9600" dirty="0">
                <a:solidFill>
                  <a:srgbClr val="92D050"/>
                </a:solidFill>
                <a:latin typeface="Montserrat" pitchFamily="2" charset="0"/>
              </a:rPr>
              <a:t>TAT</a:t>
            </a:r>
            <a:r>
              <a:rPr lang="fr-FR" sz="9600" dirty="0">
                <a:solidFill>
                  <a:schemeClr val="bg1"/>
                </a:solidFill>
                <a:latin typeface="Montserrat" pitchFamily="2" charset="0"/>
              </a:rPr>
              <a:t>🐍</a:t>
            </a:r>
          </a:p>
        </p:txBody>
      </p:sp>
    </p:spTree>
    <p:extLst>
      <p:ext uri="{BB962C8B-B14F-4D97-AF65-F5344CB8AC3E}">
        <p14:creationId xmlns:p14="http://schemas.microsoft.com/office/powerpoint/2010/main" val="294214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honeycomb/>
        <p:sndAc>
          <p:stSnd>
            <p:snd r:embed="rId2" name="drumroll.wav"/>
          </p:stSnd>
        </p:sndAc>
      </p:transition>
    </mc:Choice>
    <mc:Fallback>
      <p:transition spd="slow">
        <p:fade/>
        <p:sndAc>
          <p:stSnd>
            <p:snd r:embed="rId2" name="drumroll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Fonds d'écran Jardin pour PC, télécharger gratuitement des images et fonds  Jardin pour PC | mob.org">
            <a:extLst>
              <a:ext uri="{FF2B5EF4-FFF2-40B4-BE49-F238E27FC236}">
                <a16:creationId xmlns:a16="http://schemas.microsoft.com/office/drawing/2014/main" id="{DA0148A1-597E-D93E-C265-50C980C90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DA6C14-4992-7A5E-5AD1-F7234E210EF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220FEE8-9344-AB95-971A-EF0DBD59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26B218-C98A-F74C-DCAB-3242BA9CD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53" y="-21086"/>
            <a:ext cx="5967585" cy="31103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45CC2F-B626-67C9-2F88-6248E708B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32" y="-1"/>
            <a:ext cx="6240068" cy="30828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72D671-73DA-D3BE-A901-EAB76C0F9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085" y="3769010"/>
            <a:ext cx="6270567" cy="30828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0D528C2-57F4-0E5F-29C4-FAC601E88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653" y="3768716"/>
            <a:ext cx="5952739" cy="3089284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3C4CE622-4CB0-FC4C-D6A2-8762562CD215}"/>
              </a:ext>
            </a:extLst>
          </p:cNvPr>
          <p:cNvSpPr txBox="1">
            <a:spLocks/>
          </p:cNvSpPr>
          <p:nvPr/>
        </p:nvSpPr>
        <p:spPr>
          <a:xfrm>
            <a:off x="3659120" y="2669891"/>
            <a:ext cx="4541275" cy="160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Montserrat" pitchFamily="2" charset="0"/>
              </a:rPr>
              <a:t>🐟</a:t>
            </a:r>
            <a:r>
              <a:rPr lang="fr-FR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" pitchFamily="2" charset="0"/>
              </a:rPr>
              <a:t>THO</a:t>
            </a:r>
            <a:r>
              <a:rPr lang="fr-FR" dirty="0">
                <a:gradFill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71580">
                      <a:srgbClr val="92D050"/>
                    </a:gs>
                    <a:gs pos="3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0B050"/>
                    </a:gs>
                  </a:gsLst>
                  <a:lin ang="5400000" scaled="1"/>
                </a:gradFill>
                <a:latin typeface="Montserrat" pitchFamily="2" charset="0"/>
              </a:rPr>
              <a:t>N</a:t>
            </a:r>
            <a:r>
              <a:rPr lang="fr-FR" dirty="0">
                <a:solidFill>
                  <a:srgbClr val="92D050"/>
                </a:solidFill>
                <a:latin typeface="Montserrat" pitchFamily="2" charset="0"/>
              </a:rPr>
              <a:t>PY</a:t>
            </a:r>
            <a:r>
              <a:rPr lang="fr-FR" dirty="0">
                <a:solidFill>
                  <a:schemeClr val="bg1"/>
                </a:solidFill>
                <a:latin typeface="Montserrat" pitchFamily="2" charset="0"/>
              </a:rPr>
              <a:t>🐍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FA87B13-7996-82E2-4B12-2087E246E282}"/>
              </a:ext>
            </a:extLst>
          </p:cNvPr>
          <p:cNvSpPr txBox="1"/>
          <p:nvPr/>
        </p:nvSpPr>
        <p:spPr>
          <a:xfrm>
            <a:off x="2307647" y="365124"/>
            <a:ext cx="130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tserrat" pitchFamily="2" charset="0"/>
              </a:rPr>
              <a:t>CAS 1</a:t>
            </a:r>
            <a:endParaRPr kumimoji="0" lang="fr-FR" altLang="fr-FR" sz="24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Montserrat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B57D48-32DD-CD9A-1B34-BE4D36751176}"/>
              </a:ext>
            </a:extLst>
          </p:cNvPr>
          <p:cNvSpPr txBox="1"/>
          <p:nvPr/>
        </p:nvSpPr>
        <p:spPr>
          <a:xfrm>
            <a:off x="8418897" y="358660"/>
            <a:ext cx="130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tserrat" pitchFamily="2" charset="0"/>
              </a:rPr>
              <a:t>CAS 2</a:t>
            </a:r>
            <a:endParaRPr kumimoji="0" lang="fr-FR" altLang="fr-FR" sz="24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Montserrat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B5FBCF4-4910-9982-D023-3E5E8579C859}"/>
              </a:ext>
            </a:extLst>
          </p:cNvPr>
          <p:cNvSpPr txBox="1"/>
          <p:nvPr/>
        </p:nvSpPr>
        <p:spPr>
          <a:xfrm>
            <a:off x="2281087" y="4043510"/>
            <a:ext cx="130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tserrat" pitchFamily="2" charset="0"/>
              </a:rPr>
              <a:t>CAS 3</a:t>
            </a:r>
            <a:endParaRPr kumimoji="0" lang="fr-FR" altLang="fr-FR" sz="24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Montserrat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5CF78AE-5EE4-7A08-69A7-D839C01E89C3}"/>
              </a:ext>
            </a:extLst>
          </p:cNvPr>
          <p:cNvSpPr txBox="1"/>
          <p:nvPr/>
        </p:nvSpPr>
        <p:spPr>
          <a:xfrm>
            <a:off x="8418897" y="4042273"/>
            <a:ext cx="130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ontserrat" pitchFamily="2" charset="0"/>
              </a:rPr>
              <a:t>CAS 4</a:t>
            </a:r>
            <a:endParaRPr kumimoji="0" lang="fr-FR" altLang="fr-FR" sz="24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5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airplane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Fonds d'écran Jardin pour PC, télécharger gratuitement des images et fonds  Jardin pour PC | mob.org">
            <a:extLst>
              <a:ext uri="{FF2B5EF4-FFF2-40B4-BE49-F238E27FC236}">
                <a16:creationId xmlns:a16="http://schemas.microsoft.com/office/drawing/2014/main" id="{DA0148A1-597E-D93E-C265-50C980C90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DA6C14-4992-7A5E-5AD1-F7234E210E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30C745-0293-7332-F747-5C483691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06" y="2131806"/>
            <a:ext cx="10557387" cy="2594385"/>
          </a:xfrm>
        </p:spPr>
        <p:txBody>
          <a:bodyPr>
            <a:normAutofit/>
          </a:bodyPr>
          <a:lstStyle/>
          <a:p>
            <a:pPr algn="ctr"/>
            <a:r>
              <a:rPr lang="fr-FR" sz="9600" dirty="0">
                <a:solidFill>
                  <a:schemeClr val="bg1"/>
                </a:solidFill>
                <a:latin typeface="Montserrat" pitchFamily="2" charset="0"/>
              </a:rPr>
              <a:t>🐟</a:t>
            </a:r>
            <a:r>
              <a:rPr lang="fr-FR" sz="9600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" pitchFamily="2" charset="0"/>
              </a:rPr>
              <a:t>ME</a:t>
            </a:r>
            <a:r>
              <a:rPr lang="fr-FR" sz="9600" dirty="0">
                <a:gradFill>
                  <a:gsLst>
                    <a:gs pos="0">
                      <a:schemeClr val="accent1">
                        <a:lumMod val="45000"/>
                        <a:lumOff val="55000"/>
                      </a:schemeClr>
                    </a:gs>
                    <a:gs pos="71580">
                      <a:srgbClr val="92D050"/>
                    </a:gs>
                    <a:gs pos="3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00B050"/>
                    </a:gs>
                  </a:gsLst>
                  <a:lin ang="5400000" scaled="1"/>
                </a:gradFill>
                <a:latin typeface="Montserrat" pitchFamily="2" charset="0"/>
              </a:rPr>
              <a:t>R</a:t>
            </a:r>
            <a:r>
              <a:rPr lang="fr-FR" sz="9600" dirty="0">
                <a:solidFill>
                  <a:srgbClr val="92D050"/>
                </a:solidFill>
                <a:latin typeface="Montserrat" pitchFamily="2" charset="0"/>
              </a:rPr>
              <a:t>CI</a:t>
            </a:r>
            <a:r>
              <a:rPr lang="fr-FR" sz="9600" dirty="0">
                <a:solidFill>
                  <a:schemeClr val="bg1"/>
                </a:solidFill>
                <a:latin typeface="Montserrat" pitchFamily="2" charset="0"/>
              </a:rPr>
              <a:t>🐍</a:t>
            </a:r>
          </a:p>
        </p:txBody>
      </p:sp>
    </p:spTree>
    <p:extLst>
      <p:ext uri="{BB962C8B-B14F-4D97-AF65-F5344CB8AC3E}">
        <p14:creationId xmlns:p14="http://schemas.microsoft.com/office/powerpoint/2010/main" val="375198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ipple/>
        <p:sndAc>
          <p:stSnd>
            <p:snd r:embed="rId2" name="roblox-death-sound-effect.wav"/>
          </p:stSnd>
        </p:sndAc>
      </p:transition>
    </mc:Choice>
    <mc:Fallback>
      <p:transition>
        <p:fade/>
        <p:sndAc>
          <p:stSnd>
            <p:snd r:embed="rId2" name="roblox-death-sound-effect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9FFF9F8-ECFE-4E1E-9D34-AA038E994E35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336</Words>
  <Application>Microsoft Office PowerPoint</Application>
  <PresentationFormat>Grand écran</PresentationFormat>
  <Paragraphs>60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Montserrat</vt:lpstr>
      <vt:lpstr>Poppins</vt:lpstr>
      <vt:lpstr>Thème Office</vt:lpstr>
      <vt:lpstr>Terra</vt:lpstr>
      <vt:lpstr>🐟THONPY🐍</vt:lpstr>
      <vt:lpstr>Présentation PowerPoint</vt:lpstr>
      <vt:lpstr>🐟RESULTAT🐍</vt:lpstr>
      <vt:lpstr>Présentation PowerPoint</vt:lpstr>
      <vt:lpstr>🐟MERCI🐍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🐟THONPY🐍</dc:title>
  <dc:creator>FANCHON Quentin</dc:creator>
  <cp:lastModifiedBy>FANCHON Quentin</cp:lastModifiedBy>
  <cp:revision>1</cp:revision>
  <dcterms:created xsi:type="dcterms:W3CDTF">2024-05-30T12:21:00Z</dcterms:created>
  <dcterms:modified xsi:type="dcterms:W3CDTF">2024-05-30T14:53:35Z</dcterms:modified>
</cp:coreProperties>
</file>